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68" r:id="rId15"/>
    <p:sldId id="26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6029"/>
  </p:normalViewPr>
  <p:slideViewPr>
    <p:cSldViewPr snapToGrid="0" snapToObjects="1">
      <p:cViewPr varScale="1">
        <p:scale>
          <a:sx n="90" d="100"/>
          <a:sy n="90" d="100"/>
        </p:scale>
        <p:origin x="232" y="8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507E8-03D1-444F-A92F-1D9D0603C5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CC99BC-958B-9B4A-8F03-671492D426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9E98C8-DCBD-2348-9838-3B541761A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1CF5A-961B-C84E-B7A2-1195D233B07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D89E46-4727-E246-A2A6-D876D71BD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26A2D0-9D8A-AA42-A730-C334E52F2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9426-DED3-F64F-BCEE-5F05A4667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501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14820-AD02-D745-BC54-B08DA5D19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C1D589-66D1-9F4D-9232-149A58CDEF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ED4F49-531B-084A-BCDC-896C41BC8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1CF5A-961B-C84E-B7A2-1195D233B07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8B4579-6C7F-6B4E-BC45-6E428E9FB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74D10E-7D76-AF46-AF16-534AFC652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9426-DED3-F64F-BCEE-5F05A4667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95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8CAB8-6974-2045-96B1-9EA84088C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1A0346-DA88-5940-8809-90F3474AA2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CC94B1-3B9C-1F48-A74D-BD116857A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1CF5A-961B-C84E-B7A2-1195D233B07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A6C93-F8E5-CF46-AA92-AED87CD83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67D4AF-10F4-BA48-A834-49F36E413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9426-DED3-F64F-BCEE-5F05A4667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0154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5C0C3-2464-0E42-A7F2-62B384E22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886064-1D07-4C4B-9F08-80AA1B8FE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F75903-40AC-494B-9725-79D4B60D35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0895D4-0D2B-A54E-A85E-AFE6DAFE3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1CF5A-961B-C84E-B7A2-1195D233B07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7E43A1-A3D2-C447-BFAC-53C7C8BCE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C0329F-251C-C745-A9EA-9BEFB6CF6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9426-DED3-F64F-BCEE-5F05A4667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719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21CAE-9394-0F42-8B05-0E76283F7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28B296-17B0-3843-A7D1-025359E6CE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6336DC-DFFD-3944-9D75-4B877BC77C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302127-C0E5-314D-9D3D-D66708677B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DE3AF-A830-D64B-9F17-13BEDF28D4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95BBB90-F7E1-174B-BCCA-CFB84B4DA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1CF5A-961B-C84E-B7A2-1195D233B07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BD2B565-5CCC-7F4F-8C00-8A4203603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4F5112-3D56-F04A-9EBE-8E968BB346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9426-DED3-F64F-BCEE-5F05A4667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136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15190-76D4-1E42-911A-C20E50363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F845CE-3101-8D41-A9B9-39F767502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1CF5A-961B-C84E-B7A2-1195D233B07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9DD437-F135-E747-8C59-B1259CFF4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5FA232-17F9-CA44-971D-97141B8D7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9426-DED3-F64F-BCEE-5F05A4667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522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53F5D95-8C0E-AB48-8507-C2F243D87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1CF5A-961B-C84E-B7A2-1195D233B07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0624988-A665-514D-83F0-27DD987D9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A27A45-03DD-894C-BC4C-3A40D3F31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9426-DED3-F64F-BCEE-5F05A4667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249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EE9D0C-B327-7740-B415-72D26ACB51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9AE59B-AC12-9640-8CCC-5B79266A2B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D22C06-1F44-3F4D-9D51-D86D9B33B5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3F31E1-85DD-0344-8C69-CCF65E655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1CF5A-961B-C84E-B7A2-1195D233B07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04E0F4-67BF-7E49-BBB9-527F08981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9E5D62-E158-FF41-A83B-A54C88B8D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9426-DED3-F64F-BCEE-5F05A4667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52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6AEE41-9145-EC4F-8D4C-A0B4AC31F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D76D02-4951-5E4C-A2FC-57037EB422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025B0E-4692-BE4C-8CBF-ABAD6032AA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E7DE95-4704-0040-B112-F0A2B7E1C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1CF5A-961B-C84E-B7A2-1195D233B07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C217DA-FA93-6843-BFAC-BF520BB4D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00DDED-2331-A74C-962F-BF6710EDB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9426-DED3-F64F-BCEE-5F05A4667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898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2591B-D771-FB4F-B30A-094F70FD8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B8679A-BBA4-3D44-B4CE-872772C15F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51AB6C-8368-DC48-954B-1A69217D58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1CF5A-961B-C84E-B7A2-1195D233B07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F4FA4A-7AA0-954B-A691-D077CC111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99D8A0-0779-5B40-AA3E-790C85243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9426-DED3-F64F-BCEE-5F05A4667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241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7B55FE2-E4F1-A94B-8EFA-8C08A0C7AF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F9E485-FB31-F841-AFA0-72E03C66D7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FEF629-44A5-5B4E-9505-A651ED73F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1CF5A-961B-C84E-B7A2-1195D233B07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2DF353-96ED-514E-9092-3D78712540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2634C9-F7B9-5C47-AF7E-46A66DA30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9426-DED3-F64F-BCEE-5F05A4667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097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7BC1999-9DF0-CD42-8DC7-8CAC39F8C8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E218B2-60E7-594B-B002-ABA2ED496E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0C4860-90F9-CC42-AA88-71B15B0E49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1CF5A-961B-C84E-B7A2-1195D233B07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72551A-9D38-3C49-B55C-E21EFE6BBE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39557E-7A2F-4F4A-8C0C-8D85AE7929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79426-DED3-F64F-BCEE-5F05A4667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243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8AF887C-D847-E64F-AC76-48C910AF31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567" y="0"/>
            <a:ext cx="10746866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F4F22EE-F3CB-6046-81AF-DCF2BF506DB0}"/>
              </a:ext>
            </a:extLst>
          </p:cNvPr>
          <p:cNvSpPr txBox="1"/>
          <p:nvPr/>
        </p:nvSpPr>
        <p:spPr>
          <a:xfrm>
            <a:off x="3386138" y="271463"/>
            <a:ext cx="2638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11.5.20 Share these pages</a:t>
            </a:r>
          </a:p>
        </p:txBody>
      </p:sp>
    </p:spTree>
    <p:extLst>
      <p:ext uri="{BB962C8B-B14F-4D97-AF65-F5344CB8AC3E}">
        <p14:creationId xmlns:p14="http://schemas.microsoft.com/office/powerpoint/2010/main" val="3704087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25524D2-B92B-224F-B53A-A74958E005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221" y="0"/>
            <a:ext cx="108635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1061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C9CA2A9-754B-4E44-A70F-8060A27823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092" y="0"/>
            <a:ext cx="10619815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887EFEC-1CD7-BB4B-8E37-39DF8E509021}"/>
              </a:ext>
            </a:extLst>
          </p:cNvPr>
          <p:cNvSpPr txBox="1"/>
          <p:nvPr/>
        </p:nvSpPr>
        <p:spPr>
          <a:xfrm>
            <a:off x="8843963" y="5986463"/>
            <a:ext cx="3142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Then complete Unit 14 lesson 1</a:t>
            </a:r>
          </a:p>
        </p:txBody>
      </p:sp>
    </p:spTree>
    <p:extLst>
      <p:ext uri="{BB962C8B-B14F-4D97-AF65-F5344CB8AC3E}">
        <p14:creationId xmlns:p14="http://schemas.microsoft.com/office/powerpoint/2010/main" val="19315567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FF6748-9C4A-D647-AC0B-B1683859AF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864" y="0"/>
            <a:ext cx="10670271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9F0E572-6663-9A4D-88C0-AFD09F62DD6B}"/>
              </a:ext>
            </a:extLst>
          </p:cNvPr>
          <p:cNvSpPr txBox="1"/>
          <p:nvPr/>
        </p:nvSpPr>
        <p:spPr>
          <a:xfrm>
            <a:off x="3386138" y="271463"/>
            <a:ext cx="2638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12.5.20 Share these pages</a:t>
            </a:r>
          </a:p>
        </p:txBody>
      </p:sp>
    </p:spTree>
    <p:extLst>
      <p:ext uri="{BB962C8B-B14F-4D97-AF65-F5344CB8AC3E}">
        <p14:creationId xmlns:p14="http://schemas.microsoft.com/office/powerpoint/2010/main" val="35348544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4043822-B6EE-E940-ACAB-BF2B67CFB6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018" y="0"/>
            <a:ext cx="110639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8158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C8C8AED-245B-474F-B5F3-77BCBCFCDC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102" y="0"/>
            <a:ext cx="10807795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E50C511-2569-B443-B180-2B9D258B87CE}"/>
              </a:ext>
            </a:extLst>
          </p:cNvPr>
          <p:cNvSpPr txBox="1"/>
          <p:nvPr/>
        </p:nvSpPr>
        <p:spPr>
          <a:xfrm>
            <a:off x="8843963" y="5986463"/>
            <a:ext cx="3142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Then complete Unit 14 lesson 2</a:t>
            </a:r>
          </a:p>
        </p:txBody>
      </p:sp>
    </p:spTree>
    <p:extLst>
      <p:ext uri="{BB962C8B-B14F-4D97-AF65-F5344CB8AC3E}">
        <p14:creationId xmlns:p14="http://schemas.microsoft.com/office/powerpoint/2010/main" val="238108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54DBADC-8024-5846-B259-3BA447C0C8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89" y="0"/>
            <a:ext cx="10779821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697A9B3-D362-6549-A973-19BA8AE6D2D2}"/>
              </a:ext>
            </a:extLst>
          </p:cNvPr>
          <p:cNvSpPr txBox="1"/>
          <p:nvPr/>
        </p:nvSpPr>
        <p:spPr>
          <a:xfrm>
            <a:off x="3386138" y="271463"/>
            <a:ext cx="2638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13.5.20 Share these pages</a:t>
            </a:r>
          </a:p>
        </p:txBody>
      </p:sp>
    </p:spTree>
    <p:extLst>
      <p:ext uri="{BB962C8B-B14F-4D97-AF65-F5344CB8AC3E}">
        <p14:creationId xmlns:p14="http://schemas.microsoft.com/office/powerpoint/2010/main" val="24457892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8DC5AA-F2E4-DC42-BF10-E20D1470C9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445" y="0"/>
            <a:ext cx="110531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5999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4BD710F-CCF6-9841-AD97-740C3B1A2F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437" y="0"/>
            <a:ext cx="10677126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193030B-F4B1-9C4E-B119-BA633FAF86DC}"/>
              </a:ext>
            </a:extLst>
          </p:cNvPr>
          <p:cNvSpPr txBox="1"/>
          <p:nvPr/>
        </p:nvSpPr>
        <p:spPr>
          <a:xfrm>
            <a:off x="8415338" y="5900738"/>
            <a:ext cx="3142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Then complete Unit 14 lesson 3</a:t>
            </a:r>
          </a:p>
        </p:txBody>
      </p:sp>
    </p:spTree>
    <p:extLst>
      <p:ext uri="{BB962C8B-B14F-4D97-AF65-F5344CB8AC3E}">
        <p14:creationId xmlns:p14="http://schemas.microsoft.com/office/powerpoint/2010/main" val="28592222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A407230-F8FF-1649-9D0B-5154F33934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28" y="0"/>
            <a:ext cx="10863743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C79EDE3-D4B0-6145-87A3-28BAF8B3EA50}"/>
              </a:ext>
            </a:extLst>
          </p:cNvPr>
          <p:cNvSpPr txBox="1"/>
          <p:nvPr/>
        </p:nvSpPr>
        <p:spPr>
          <a:xfrm>
            <a:off x="3386138" y="271463"/>
            <a:ext cx="2638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14.5.20 Share these pages</a:t>
            </a:r>
          </a:p>
        </p:txBody>
      </p:sp>
    </p:spTree>
    <p:extLst>
      <p:ext uri="{BB962C8B-B14F-4D97-AF65-F5344CB8AC3E}">
        <p14:creationId xmlns:p14="http://schemas.microsoft.com/office/powerpoint/2010/main" val="2346412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3CA88A2-39E6-3841-8C96-DD1D7B5EC0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554" y="0"/>
            <a:ext cx="109328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3236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5E13D34-3E26-0442-8AEA-71D4CB9C68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533" y="0"/>
            <a:ext cx="10814933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2F49ABA-390D-6741-92AE-ED2C086B64A3}"/>
              </a:ext>
            </a:extLst>
          </p:cNvPr>
          <p:cNvSpPr txBox="1"/>
          <p:nvPr/>
        </p:nvSpPr>
        <p:spPr>
          <a:xfrm>
            <a:off x="8843963" y="5986463"/>
            <a:ext cx="3142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Then complete Unit 14 lesson 4</a:t>
            </a:r>
          </a:p>
        </p:txBody>
      </p:sp>
    </p:spTree>
    <p:extLst>
      <p:ext uri="{BB962C8B-B14F-4D97-AF65-F5344CB8AC3E}">
        <p14:creationId xmlns:p14="http://schemas.microsoft.com/office/powerpoint/2010/main" val="29380641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815367-F9F2-A84C-AA41-54B2154F5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509" y="0"/>
            <a:ext cx="10764982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E8EC50A-34EB-614C-B171-A26DEDE7D879}"/>
              </a:ext>
            </a:extLst>
          </p:cNvPr>
          <p:cNvSpPr txBox="1"/>
          <p:nvPr/>
        </p:nvSpPr>
        <p:spPr>
          <a:xfrm>
            <a:off x="3386138" y="271463"/>
            <a:ext cx="2638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15.5.20 Share these pages</a:t>
            </a:r>
          </a:p>
        </p:txBody>
      </p:sp>
    </p:spTree>
    <p:extLst>
      <p:ext uri="{BB962C8B-B14F-4D97-AF65-F5344CB8AC3E}">
        <p14:creationId xmlns:p14="http://schemas.microsoft.com/office/powerpoint/2010/main" val="27697069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6AB32AC-0584-4845-8506-1078459BF9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051" y="0"/>
            <a:ext cx="107738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3148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5445EA-8CCD-D24A-A2B5-E016659C7F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611" y="0"/>
            <a:ext cx="10622777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2B251D1-958E-5B4A-942F-3BF8C741E6FB}"/>
              </a:ext>
            </a:extLst>
          </p:cNvPr>
          <p:cNvSpPr txBox="1"/>
          <p:nvPr/>
        </p:nvSpPr>
        <p:spPr>
          <a:xfrm>
            <a:off x="8843963" y="5986463"/>
            <a:ext cx="3142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Then complete Unit 14 </a:t>
            </a:r>
            <a:r>
              <a:rPr lang="en-US"/>
              <a:t>lesson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48770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50</Words>
  <Application>Microsoft Macintosh PowerPoint</Application>
  <PresentationFormat>Widescreen</PresentationFormat>
  <Paragraphs>10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Mim Metcalfe</dc:creator>
  <cp:lastModifiedBy>Mim Metcalfe</cp:lastModifiedBy>
  <cp:revision>2</cp:revision>
  <dcterms:created xsi:type="dcterms:W3CDTF">2020-05-10T13:05:51Z</dcterms:created>
  <dcterms:modified xsi:type="dcterms:W3CDTF">2020-05-10T13:21:50Z</dcterms:modified>
</cp:coreProperties>
</file>