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71" r:id="rId4"/>
    <p:sldId id="261" r:id="rId5"/>
    <p:sldId id="259" r:id="rId6"/>
    <p:sldId id="263" r:id="rId7"/>
    <p:sldId id="264" r:id="rId8"/>
    <p:sldId id="265" r:id="rId9"/>
    <p:sldId id="266" r:id="rId10"/>
    <p:sldId id="267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2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64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986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90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5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84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45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53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9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0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873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52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16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30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0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640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5277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16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13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447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43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BC2D6-CC67-48AC-8655-819A98FFE4F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9BF47-FDA4-4B0E-BD72-ECA39C45B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15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5/29/2020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2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Unit </a:t>
            </a:r>
            <a:r>
              <a:rPr lang="en-GB" dirty="0" smtClean="0"/>
              <a:t>12–Angles &amp; Shape </a:t>
            </a:r>
            <a:r>
              <a:rPr lang="en-GB" dirty="0" smtClean="0"/>
              <a:t>– Parent Notes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579296" cy="5445224"/>
          </a:xfrm>
        </p:spPr>
        <p:txBody>
          <a:bodyPr>
            <a:noAutofit/>
          </a:bodyPr>
          <a:lstStyle/>
          <a:p>
            <a:r>
              <a:rPr lang="en-GB" sz="1800" dirty="0"/>
              <a:t>This unit explores the concept of right angles. Right </a:t>
            </a:r>
            <a:r>
              <a:rPr lang="en-GB" sz="1800" dirty="0" smtClean="0"/>
              <a:t>angles are </a:t>
            </a:r>
            <a:r>
              <a:rPr lang="en-GB" sz="1800" dirty="0"/>
              <a:t>linked to the concepts of parallel, perpendicular</a:t>
            </a:r>
            <a:r>
              <a:rPr lang="en-GB" sz="1800" dirty="0" smtClean="0"/>
              <a:t>, vertical </a:t>
            </a:r>
            <a:r>
              <a:rPr lang="en-GB" sz="1800" dirty="0"/>
              <a:t>and horizontal lines and are linked with the </a:t>
            </a:r>
            <a:r>
              <a:rPr lang="en-GB" sz="1800" dirty="0" smtClean="0"/>
              <a:t>angle properties </a:t>
            </a:r>
            <a:r>
              <a:rPr lang="en-GB" sz="1800" dirty="0"/>
              <a:t>of 2D shapes. </a:t>
            </a:r>
            <a:endParaRPr lang="en-GB" sz="1800" dirty="0" smtClean="0"/>
          </a:p>
          <a:p>
            <a:r>
              <a:rPr lang="en-GB" sz="1800" dirty="0" smtClean="0"/>
              <a:t>Vertical </a:t>
            </a:r>
            <a:r>
              <a:rPr lang="en-GB" sz="1800" dirty="0"/>
              <a:t>and horizontal lines </a:t>
            </a:r>
            <a:r>
              <a:rPr lang="en-GB" sz="1800" dirty="0" smtClean="0"/>
              <a:t>of symmetry </a:t>
            </a:r>
            <a:r>
              <a:rPr lang="en-GB" sz="1800" dirty="0"/>
              <a:t>are also explored and, </a:t>
            </a:r>
            <a:r>
              <a:rPr lang="en-GB" sz="1800" dirty="0" smtClean="0"/>
              <a:t>finally</a:t>
            </a:r>
            <a:r>
              <a:rPr lang="en-GB" sz="1800" dirty="0"/>
              <a:t>, children </a:t>
            </a:r>
            <a:r>
              <a:rPr lang="en-GB" sz="1800" dirty="0" smtClean="0"/>
              <a:t>describe and </a:t>
            </a:r>
            <a:r>
              <a:rPr lang="en-GB" sz="1800" dirty="0"/>
              <a:t>construct 3D shapes.</a:t>
            </a:r>
          </a:p>
          <a:p>
            <a:r>
              <a:rPr lang="en-GB" sz="1800" dirty="0"/>
              <a:t>Angles are introduced to children as a measure of a turn</a:t>
            </a:r>
            <a:r>
              <a:rPr lang="en-GB" sz="1800" dirty="0" smtClean="0"/>
              <a:t>, establishing </a:t>
            </a:r>
            <a:r>
              <a:rPr lang="en-GB" sz="1800" dirty="0"/>
              <a:t>that a right angle is a quarter turn, </a:t>
            </a:r>
            <a:r>
              <a:rPr lang="en-GB" sz="1800" dirty="0" smtClean="0"/>
              <a:t>two quarter </a:t>
            </a:r>
            <a:r>
              <a:rPr lang="en-GB" sz="1800" dirty="0"/>
              <a:t>turns make a half turn, three right angles make a</a:t>
            </a:r>
          </a:p>
          <a:p>
            <a:r>
              <a:rPr lang="en-GB" sz="1800" dirty="0"/>
              <a:t>three-quarter turn and four right angles make a full turn.</a:t>
            </a:r>
          </a:p>
          <a:p>
            <a:r>
              <a:rPr lang="en-GB" sz="1800" dirty="0"/>
              <a:t>Children will learn that angles less than a right angle </a:t>
            </a:r>
            <a:r>
              <a:rPr lang="en-GB" sz="1800" dirty="0" smtClean="0"/>
              <a:t>are called </a:t>
            </a:r>
            <a:r>
              <a:rPr lang="en-GB" sz="1800" dirty="0"/>
              <a:t>acute angles and angles greater than a right </a:t>
            </a:r>
            <a:r>
              <a:rPr lang="en-GB" sz="1800" dirty="0" smtClean="0"/>
              <a:t>angle (</a:t>
            </a:r>
            <a:r>
              <a:rPr lang="en-GB" sz="1800" dirty="0"/>
              <a:t>but less than two right angles) are called obtuse angles.</a:t>
            </a:r>
          </a:p>
          <a:p>
            <a:r>
              <a:rPr lang="en-GB" sz="1800" dirty="0"/>
              <a:t>Children will revise the names of 2D shapes. These </a:t>
            </a:r>
            <a:r>
              <a:rPr lang="en-GB" sz="1800" dirty="0" smtClean="0"/>
              <a:t>include triangles </a:t>
            </a:r>
            <a:r>
              <a:rPr lang="en-GB" sz="1800" dirty="0"/>
              <a:t>(right-angled and isosceles), quadrilaterals (square</a:t>
            </a:r>
            <a:r>
              <a:rPr lang="en-GB" sz="1800" dirty="0" smtClean="0"/>
              <a:t>, rectangle</a:t>
            </a:r>
            <a:r>
              <a:rPr lang="en-GB" sz="1800" dirty="0"/>
              <a:t>, rhombus, trapezium, parallelogram and kite</a:t>
            </a:r>
            <a:r>
              <a:rPr lang="en-GB" sz="1800" dirty="0" smtClean="0"/>
              <a:t>) pentagons</a:t>
            </a:r>
            <a:r>
              <a:rPr lang="en-GB" sz="1800" dirty="0"/>
              <a:t>, hexagons and octagons. </a:t>
            </a:r>
            <a:endParaRPr lang="en-GB" sz="1800" dirty="0" smtClean="0"/>
          </a:p>
          <a:p>
            <a:r>
              <a:rPr lang="en-GB" sz="1800" dirty="0" smtClean="0"/>
              <a:t>Children </a:t>
            </a:r>
            <a:r>
              <a:rPr lang="en-GB" sz="1800" dirty="0"/>
              <a:t>will revise </a:t>
            </a:r>
            <a:r>
              <a:rPr lang="en-GB" sz="1800" dirty="0" smtClean="0"/>
              <a:t>the names </a:t>
            </a:r>
            <a:r>
              <a:rPr lang="en-GB" sz="1800" dirty="0"/>
              <a:t>of 3D shapes: cube, cuboid, pyramid, prism, cylinder,</a:t>
            </a:r>
          </a:p>
          <a:p>
            <a:r>
              <a:rPr lang="en-GB" sz="1800" dirty="0"/>
              <a:t>sphere and cone. </a:t>
            </a:r>
            <a:endParaRPr lang="en-GB" sz="1800" dirty="0" smtClean="0"/>
          </a:p>
          <a:p>
            <a:r>
              <a:rPr lang="en-GB" sz="1800" dirty="0" smtClean="0"/>
              <a:t>This </a:t>
            </a:r>
            <a:r>
              <a:rPr lang="en-GB" sz="1800" dirty="0"/>
              <a:t>unit will provide an </a:t>
            </a:r>
            <a:r>
              <a:rPr lang="en-GB" sz="1800" dirty="0" smtClean="0"/>
              <a:t>important foundation </a:t>
            </a:r>
            <a:r>
              <a:rPr lang="en-GB" sz="1800" dirty="0"/>
              <a:t>for further development of the concept </a:t>
            </a:r>
            <a:r>
              <a:rPr lang="en-GB" sz="1800" dirty="0" smtClean="0"/>
              <a:t>of geometry </a:t>
            </a:r>
            <a:r>
              <a:rPr lang="en-GB" sz="1800" dirty="0"/>
              <a:t>in later years, such as measuring and </a:t>
            </a:r>
            <a:r>
              <a:rPr lang="en-GB" sz="1800" dirty="0" smtClean="0"/>
              <a:t>drawing angles accurately.  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6985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Check you’re happy with this vocabulary and these ideas before starting this unit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881063"/>
            <a:ext cx="8448675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35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6207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Monday 01.06.20 Overview L1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838200"/>
            <a:ext cx="874395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71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66"/>
            <a:ext cx="8229600" cy="1143000"/>
          </a:xfrm>
        </p:spPr>
        <p:txBody>
          <a:bodyPr/>
          <a:lstStyle/>
          <a:p>
            <a:r>
              <a:rPr lang="en-GB" dirty="0"/>
              <a:t>Monday </a:t>
            </a:r>
            <a:r>
              <a:rPr lang="en-GB" dirty="0" smtClean="0"/>
              <a:t> talk together then </a:t>
            </a:r>
            <a:r>
              <a:rPr lang="en-GB" dirty="0" smtClean="0"/>
              <a:t>pg71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980728"/>
            <a:ext cx="8629650" cy="561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558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357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02.06.20 Overview L2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52736"/>
            <a:ext cx="8620125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0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Tuesday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74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836712"/>
            <a:ext cx="8782050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90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03.06.20 Overview L3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909638"/>
            <a:ext cx="8867775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3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926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Wednesday talk together then page </a:t>
            </a:r>
            <a:r>
              <a:rPr lang="en-GB" dirty="0" smtClean="0"/>
              <a:t>77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836712"/>
            <a:ext cx="8886825" cy="574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691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Thursday 04.06.20 Overview L4 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804863"/>
            <a:ext cx="889635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16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  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80 </a:t>
            </a:r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0" y="1243463"/>
            <a:ext cx="882015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1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51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Friday 05.</a:t>
            </a:r>
            <a:r>
              <a:rPr lang="en-GB" dirty="0" smtClean="0"/>
              <a:t>06.20 Overview L5</a:t>
            </a: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2" y="1251956"/>
            <a:ext cx="8763000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271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</a:t>
            </a:r>
            <a:r>
              <a:rPr lang="en-GB" dirty="0" smtClean="0"/>
              <a:t>day  </a:t>
            </a:r>
            <a:r>
              <a:rPr lang="en-GB" dirty="0" smtClean="0"/>
              <a:t>talk together then </a:t>
            </a:r>
            <a:r>
              <a:rPr lang="en-GB" dirty="0" err="1" smtClean="0"/>
              <a:t>pg</a:t>
            </a:r>
            <a:r>
              <a:rPr lang="en-GB" dirty="0" smtClean="0"/>
              <a:t> </a:t>
            </a:r>
            <a:r>
              <a:rPr lang="en-GB" dirty="0" smtClean="0"/>
              <a:t>83</a:t>
            </a: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878205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273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292</Words>
  <Application>Microsoft Office PowerPoint</Application>
  <PresentationFormat>On-screen Show (4:3)</PresentationFormat>
  <Paragraphs>21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1_Office Theme</vt:lpstr>
      <vt:lpstr>Unit 12–Angles &amp; Shape – Parent Notes </vt:lpstr>
      <vt:lpstr>PowerPoint Presentation</vt:lpstr>
      <vt:lpstr>Monday 01.06.20 Overview L1</vt:lpstr>
      <vt:lpstr>Monday  talk together then pg71</vt:lpstr>
      <vt:lpstr>Tuesday 02.06.20 Overview L2</vt:lpstr>
      <vt:lpstr>Tuesday Talk together then pg 74</vt:lpstr>
      <vt:lpstr>Wednesday 03.06.20 Overview L3</vt:lpstr>
      <vt:lpstr>Wednesday talk together then page 77</vt:lpstr>
      <vt:lpstr>Thursday 04.06.20 Overview L4 </vt:lpstr>
      <vt:lpstr>Thursday  talk together then pg 80 </vt:lpstr>
      <vt:lpstr>Friday 05.06.20 Overview L5</vt:lpstr>
      <vt:lpstr>Friday  talk together then pg 83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12 – Time – Parent Notes</dc:title>
  <dc:creator>Mark Dodds</dc:creator>
  <cp:lastModifiedBy>Mark Dodds</cp:lastModifiedBy>
  <cp:revision>14</cp:revision>
  <dcterms:created xsi:type="dcterms:W3CDTF">2020-05-12T08:32:08Z</dcterms:created>
  <dcterms:modified xsi:type="dcterms:W3CDTF">2020-05-29T13:08:27Z</dcterms:modified>
</cp:coreProperties>
</file>