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6041"/>
  </p:normalViewPr>
  <p:slideViewPr>
    <p:cSldViewPr snapToGrid="0" snapToObjects="1">
      <p:cViewPr>
        <p:scale>
          <a:sx n="113" d="100"/>
          <a:sy n="113" d="100"/>
        </p:scale>
        <p:origin x="520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25B13-0556-2E44-835D-8799D4754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CA0E3F-4FA9-B542-85B0-D9925ADF3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4F6BC-622C-6F44-87CE-AF9D2C705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5461D7-7604-4F4E-868A-7D89AE51D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014B78-2526-0A47-A0E8-B83B3011B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497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50F4F-785A-E346-BFAB-114B7B72D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8BB40A-CCFD-B641-9E53-B8D1C8228A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B843C-0877-6546-AAC6-B67469911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D48EB8-5806-144C-ABC8-A810F013B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09AB48-6BFE-9C4C-93C2-3E2E2BDA5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173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4BC8FC-1B27-7E41-A1FC-42587158A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C8AFA1-5099-D142-BFBB-E56515AD35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664C58-AF73-9D42-8758-9CAAE0606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95E50-D3BB-8D42-BF65-E429FD570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8B545E-84F9-BB49-9EE0-8BAF84FEE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8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4052C-4088-744B-9FD7-314154605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5A70B-C75A-BA4E-B2B9-5A477F444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434F79-10B9-F24F-8390-ACBF47C45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AE11-331B-0542-B4A2-21FCEBF4D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AA48F-24E8-D445-AAAA-EC06EB8D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2F8A4-84A4-5345-89E1-510FD1C0B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09481-6891-8249-BAA4-A6F4767DE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E55AA-7619-C540-8699-344967E4B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30669-0461-F74E-A36C-3AD0075F1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C0096-D77E-C84B-84A6-61DA15205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43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44372-3DE5-F44C-A562-F0FE3DAA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37D4E-240A-9A4D-8975-778E063DC3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866B81-2138-394F-9D5F-9FD16DEA5B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7475F9-8594-F94F-A9CF-21238AE72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BB6DE3-C4E6-EA40-8645-4A7FCE48E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9868A3-EDA4-6940-9BF0-EED8F37C4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12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8F465-40EF-1D42-9051-913C1E4AE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ED4BD-BD8E-6D4E-B73A-512967C38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1247C1-1210-FB4C-8F08-82BF29554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DE8BF5-311D-A644-858D-E4E77A6003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FF4F09-9F70-C042-A5DF-143DEAF683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7EEF38-B9F9-FB4A-A480-27485EDD6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6121E-B7E9-EE42-B9BF-A05B2D86E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FE6AEF-800A-0A49-AA7C-67CA951C2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183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F3DF2-3039-4A44-8949-0BB62E60A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E9010B-8E98-F742-ABC9-19EE1E498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037EA8-DF45-4A49-B70C-C9AF0BA1D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F1792C-8475-D54D-9C4E-41B210451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4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718625-E2D0-A24C-93D2-EBB844904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BE0C12-20A2-9447-8385-C437E19EB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C4AA7B-93E8-5040-8F85-871D29B45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70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3D60E-BAA8-C541-B0CB-E1F985ADB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CB690-C7D0-FE44-AAE2-E5E65FA49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9E14EF-4191-1843-8671-CDE7C8899B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760769-23B0-004F-BC70-2DBAB0FEA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3DE24F-323C-3848-A559-23C74194A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221E0B-D5B6-A546-A4C7-2893C4A4F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61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C1C21-8C0E-BA4C-9E95-6FF07135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F6F67A-AC67-094B-9815-01C13F451A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5D87C9-7B53-2946-9D3B-F19DD967FA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DC2ABA-6730-474A-A446-2CF28479C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C29902-40AE-4F43-A0F6-110323BE8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3340D-2D93-924A-BE33-6887CCF1E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35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29C977-6C3F-5A40-AF45-9F04C5D4A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CC850A-860E-CF44-8E39-73189E0A28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2411D4-D2EF-9845-AFEA-216FCB6869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68764-638D-014E-9AC2-852DE96DDF18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1DF5F-3CB5-EE48-B15F-106CDF76CE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E29224-9FE9-1D4C-AF13-5E9CB39337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E1EF4-4E64-7446-AB7B-81DA61BB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F796EC-6F8D-2846-B5B9-2A58BC994657}"/>
              </a:ext>
            </a:extLst>
          </p:cNvPr>
          <p:cNvSpPr txBox="1"/>
          <p:nvPr/>
        </p:nvSpPr>
        <p:spPr>
          <a:xfrm>
            <a:off x="1132114" y="849084"/>
            <a:ext cx="101019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>
                <a:latin typeface="Comic Sans MS" panose="030F0902030302020204" pitchFamily="66" charset="0"/>
              </a:rPr>
              <a:t>Maths</a:t>
            </a:r>
            <a:endParaRPr lang="en-US" sz="7200" dirty="0">
              <a:latin typeface="Comic Sans MS" panose="030F0902030302020204" pitchFamily="66" charset="0"/>
            </a:endParaRPr>
          </a:p>
          <a:p>
            <a:pPr algn="ctr"/>
            <a:endParaRPr lang="en-US" sz="7200" dirty="0">
              <a:latin typeface="Comic Sans MS" panose="030F0902030302020204" pitchFamily="66" charset="0"/>
            </a:endParaRPr>
          </a:p>
          <a:p>
            <a:pPr algn="ctr"/>
            <a:r>
              <a:rPr lang="en-US" sz="7200" dirty="0">
                <a:latin typeface="Comic Sans MS" panose="030F0902030302020204" pitchFamily="66" charset="0"/>
              </a:rPr>
              <a:t>Year 1 </a:t>
            </a:r>
          </a:p>
          <a:p>
            <a:pPr algn="ctr"/>
            <a:endParaRPr lang="en-US" sz="7200" dirty="0">
              <a:latin typeface="Comic Sans MS" panose="030F0902030302020204" pitchFamily="66" charset="0"/>
            </a:endParaRPr>
          </a:p>
          <a:p>
            <a:pPr algn="ctr"/>
            <a:r>
              <a:rPr lang="en-US" sz="7200" dirty="0">
                <a:latin typeface="Comic Sans MS" panose="030F0902030302020204" pitchFamily="66" charset="0"/>
              </a:rPr>
              <a:t>30.3.20- 3.4.20</a:t>
            </a:r>
            <a:r>
              <a:rPr lang="en-US" dirty="0">
                <a:latin typeface="Comic Sans MS" panose="030F09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3017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A0E6A0-3DEF-9743-A076-989515472798}"/>
              </a:ext>
            </a:extLst>
          </p:cNvPr>
          <p:cNvSpPr txBox="1"/>
          <p:nvPr/>
        </p:nvSpPr>
        <p:spPr>
          <a:xfrm>
            <a:off x="1295400" y="1262743"/>
            <a:ext cx="31935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Monday 30.3.20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Have a look at this and then</a:t>
            </a:r>
          </a:p>
          <a:p>
            <a:r>
              <a:rPr lang="en-US" dirty="0">
                <a:latin typeface="Comic Sans MS" panose="030F0902030302020204" pitchFamily="66" charset="0"/>
              </a:rPr>
              <a:t>Complete the end of unit</a:t>
            </a:r>
          </a:p>
          <a:p>
            <a:r>
              <a:rPr lang="en-US" dirty="0">
                <a:latin typeface="Comic Sans MS" panose="030F0902030302020204" pitchFamily="66" charset="0"/>
              </a:rPr>
              <a:t>Check p 125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A592F7-3CAC-A74F-8F7C-E450AE2FC0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3937" y="0"/>
            <a:ext cx="72343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45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F8D83A-0944-844B-B040-99FDC8D402FD}"/>
              </a:ext>
            </a:extLst>
          </p:cNvPr>
          <p:cNvSpPr txBox="1"/>
          <p:nvPr/>
        </p:nvSpPr>
        <p:spPr>
          <a:xfrm>
            <a:off x="1132114" y="1219200"/>
            <a:ext cx="992771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Comic Sans MS" panose="030F0902030302020204" pitchFamily="66" charset="0"/>
              </a:rPr>
              <a:t>Tuesday 31.3.20</a:t>
            </a:r>
          </a:p>
          <a:p>
            <a:endParaRPr lang="en-US" sz="2400" dirty="0">
              <a:latin typeface="Comic Sans MS" panose="030F0902030302020204" pitchFamily="66" charset="0"/>
            </a:endParaRPr>
          </a:p>
          <a:p>
            <a:r>
              <a:rPr lang="en-US" sz="2400" dirty="0">
                <a:latin typeface="Comic Sans MS" panose="030F0902030302020204" pitchFamily="66" charset="0"/>
              </a:rPr>
              <a:t>We’ve got to the end of the unit – did you find it easy or hard?</a:t>
            </a:r>
          </a:p>
          <a:p>
            <a:endParaRPr lang="en-US" sz="2400" dirty="0">
              <a:latin typeface="Comic Sans MS" panose="030F0902030302020204" pitchFamily="66" charset="0"/>
            </a:endParaRPr>
          </a:p>
          <a:p>
            <a:r>
              <a:rPr lang="en-US" sz="2400" dirty="0">
                <a:latin typeface="Comic Sans MS" panose="030F0902030302020204" pitchFamily="66" charset="0"/>
              </a:rPr>
              <a:t>If you found it hard, then have a go at the strengthen activity </a:t>
            </a:r>
          </a:p>
          <a:p>
            <a:r>
              <a:rPr lang="en-US" sz="2400" dirty="0">
                <a:latin typeface="Comic Sans MS" panose="030F0902030302020204" pitchFamily="66" charset="0"/>
              </a:rPr>
              <a:t>attached on the website.</a:t>
            </a:r>
          </a:p>
          <a:p>
            <a:endParaRPr lang="en-US" sz="2400" dirty="0">
              <a:latin typeface="Comic Sans MS" panose="030F0902030302020204" pitchFamily="66" charset="0"/>
            </a:endParaRPr>
          </a:p>
          <a:p>
            <a:r>
              <a:rPr lang="en-US" sz="2400" dirty="0">
                <a:latin typeface="Comic Sans MS" panose="030F0902030302020204" pitchFamily="66" charset="0"/>
              </a:rPr>
              <a:t>If you found it easy, then have a go at the deepen activity attached </a:t>
            </a:r>
          </a:p>
          <a:p>
            <a:r>
              <a:rPr lang="en-US" sz="2400" dirty="0">
                <a:latin typeface="Comic Sans MS" panose="030F0902030302020204" pitchFamily="66" charset="0"/>
              </a:rPr>
              <a:t>on the website.</a:t>
            </a:r>
          </a:p>
        </p:txBody>
      </p:sp>
    </p:spTree>
    <p:extLst>
      <p:ext uri="{BB962C8B-B14F-4D97-AF65-F5344CB8AC3E}">
        <p14:creationId xmlns:p14="http://schemas.microsoft.com/office/powerpoint/2010/main" val="1265470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000F37-3693-BF41-9749-947856CFB736}"/>
              </a:ext>
            </a:extLst>
          </p:cNvPr>
          <p:cNvSpPr txBox="1"/>
          <p:nvPr/>
        </p:nvSpPr>
        <p:spPr>
          <a:xfrm>
            <a:off x="1012371" y="696686"/>
            <a:ext cx="11017760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omic Sans MS" panose="030F0902030302020204" pitchFamily="66" charset="0"/>
              </a:rPr>
              <a:t>Wednesday 1.4.20</a:t>
            </a:r>
          </a:p>
          <a:p>
            <a:endParaRPr lang="en-US" sz="2800" dirty="0">
              <a:latin typeface="Comic Sans MS" panose="030F0902030302020204" pitchFamily="66" charset="0"/>
            </a:endParaRPr>
          </a:p>
          <a:p>
            <a:endParaRPr lang="en-US" sz="2800" dirty="0">
              <a:latin typeface="Comic Sans MS" panose="030F0902030302020204" pitchFamily="66" charset="0"/>
            </a:endParaRPr>
          </a:p>
          <a:p>
            <a:r>
              <a:rPr lang="en-US" sz="2800" dirty="0">
                <a:latin typeface="Comic Sans MS" panose="030F0902030302020204" pitchFamily="66" charset="0"/>
              </a:rPr>
              <a:t>Can you do some baking today? What measurements did you use?</a:t>
            </a:r>
          </a:p>
          <a:p>
            <a:endParaRPr lang="en-US" sz="2800" dirty="0">
              <a:latin typeface="Comic Sans MS" panose="030F0902030302020204" pitchFamily="66" charset="0"/>
            </a:endParaRPr>
          </a:p>
          <a:p>
            <a:r>
              <a:rPr lang="en-US" sz="2800" dirty="0">
                <a:latin typeface="Comic Sans MS" panose="030F0902030302020204" pitchFamily="66" charset="0"/>
              </a:rPr>
              <a:t>Explore the capacity of various containers? Pour water between</a:t>
            </a:r>
          </a:p>
          <a:p>
            <a:r>
              <a:rPr lang="en-US" sz="2800" dirty="0">
                <a:latin typeface="Comic Sans MS" panose="030F0902030302020204" pitchFamily="66" charset="0"/>
              </a:rPr>
              <a:t>them and see which holds the most.</a:t>
            </a:r>
          </a:p>
          <a:p>
            <a:endParaRPr lang="en-US" sz="2800" dirty="0">
              <a:latin typeface="Comic Sans MS" panose="030F0902030302020204" pitchFamily="66" charset="0"/>
            </a:endParaRPr>
          </a:p>
          <a:p>
            <a:endParaRPr lang="en-US" sz="2800" dirty="0">
              <a:latin typeface="Comic Sans MS" panose="030F0902030302020204" pitchFamily="66" charset="0"/>
            </a:endParaRPr>
          </a:p>
          <a:p>
            <a:r>
              <a:rPr lang="en-US" sz="2800" dirty="0">
                <a:latin typeface="Comic Sans MS" panose="030F0902030302020204" pitchFamily="66" charset="0"/>
              </a:rPr>
              <a:t>Have a go at the activity attached under today’s date.</a:t>
            </a:r>
          </a:p>
        </p:txBody>
      </p:sp>
    </p:spTree>
    <p:extLst>
      <p:ext uri="{BB962C8B-B14F-4D97-AF65-F5344CB8AC3E}">
        <p14:creationId xmlns:p14="http://schemas.microsoft.com/office/powerpoint/2010/main" val="4282866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87F74C-C32D-A24F-A3B1-93CF13675CEF}"/>
              </a:ext>
            </a:extLst>
          </p:cNvPr>
          <p:cNvSpPr txBox="1"/>
          <p:nvPr/>
        </p:nvSpPr>
        <p:spPr>
          <a:xfrm>
            <a:off x="500327" y="283028"/>
            <a:ext cx="107337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902030302020204" pitchFamily="66" charset="0"/>
              </a:rPr>
              <a:t>Thursday 2.4.20</a:t>
            </a:r>
          </a:p>
          <a:p>
            <a:r>
              <a:rPr lang="en-US" dirty="0">
                <a:latin typeface="Comic Sans MS" panose="030F0902030302020204" pitchFamily="66" charset="0"/>
              </a:rPr>
              <a:t>Have a go at these sheets if you have a printer. You’ll find them attached on the website.</a:t>
            </a:r>
            <a:endParaRPr lang="en-US" sz="1600" dirty="0">
              <a:latin typeface="Comic Sans MS" panose="030F09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7EE5BC-BB75-9D42-B4AC-ACA0CC973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229476"/>
            <a:ext cx="7478222" cy="525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49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87F74C-C32D-A24F-A3B1-93CF13675CEF}"/>
              </a:ext>
            </a:extLst>
          </p:cNvPr>
          <p:cNvSpPr txBox="1"/>
          <p:nvPr/>
        </p:nvSpPr>
        <p:spPr>
          <a:xfrm>
            <a:off x="500327" y="283028"/>
            <a:ext cx="107337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902030302020204" pitchFamily="66" charset="0"/>
              </a:rPr>
              <a:t>Friday 3.4.20</a:t>
            </a:r>
          </a:p>
          <a:p>
            <a:r>
              <a:rPr lang="en-US" dirty="0">
                <a:latin typeface="Comic Sans MS" panose="030F0902030302020204" pitchFamily="66" charset="0"/>
              </a:rPr>
              <a:t>Have a go at these sheets if you have a printer. You’ll find them attached on the website.</a:t>
            </a:r>
            <a:endParaRPr lang="en-US" sz="1600" dirty="0">
              <a:latin typeface="Comic Sans MS" panose="030F09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7EE5BC-BB75-9D42-B4AC-ACA0CC9737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28620" y="1229476"/>
            <a:ext cx="7383382" cy="525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775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167</Words>
  <Application>Microsoft Macintosh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Mim Metcalfe</dc:creator>
  <cp:lastModifiedBy>Mim Metcalfe</cp:lastModifiedBy>
  <cp:revision>4</cp:revision>
  <dcterms:created xsi:type="dcterms:W3CDTF">2020-03-29T15:20:55Z</dcterms:created>
  <dcterms:modified xsi:type="dcterms:W3CDTF">2020-03-29T16:11:45Z</dcterms:modified>
</cp:coreProperties>
</file>